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9C0D518-8B8D-4384-B57E-52BAF4A474B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01700" y="749300"/>
            <a:ext cx="492918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3CFF488-4A2F-4734-B566-366D589955E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7975" cy="443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513760-93E3-4FEE-A4F0-47C4F5EA81C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F9A1521-164F-4DE8-B447-2068335E46D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1588" y="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F5802EF-5E3D-4730-BC9E-97D9BEB86E7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C4A28995-D410-4701-85CA-AB902B01D3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AAA6C952-A228-4F9D-8728-0F60D52D3A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E804AF21-01DB-4D2B-AB40-1FA8C523B1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763771-7008-4397-A27A-7B277589086F}" type="slidenum">
              <a:rPr lang="en-US" altLang="ja-JP" sz="1300" smtClean="0"/>
              <a:pPr>
                <a:spcBef>
                  <a:spcPct val="0"/>
                </a:spcBef>
              </a:pPr>
              <a:t>1</a:t>
            </a:fld>
            <a:endParaRPr lang="en-US" altLang="ja-JP" sz="13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3F0E774D-CD97-4C46-A5B5-797777B5FD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5838" y="749300"/>
            <a:ext cx="476250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690BC99-BEA9-4E00-96D4-6A136E9537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74" tIns="41587" rIns="83174" bIns="41587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B3ADA0-463B-4761-A235-81D209A991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AB6B0D60-BFDC-49A7-821D-3B647059AE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66E9-AC16-42DD-942B-90BB62C7C3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203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9F669EF-CD28-425D-920A-9089DD7AEF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07BB1D2-34C8-4A59-A8C7-F53D0B8FE8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D06D-2BA9-4E8B-AD68-35AA87CB9C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4371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AC40DDD-0128-4F5D-9038-A868B9A690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03A29E-7546-42B5-97AE-D984643C03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0515F-C7C8-4DAC-876A-DAD313CD43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4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C9551F7-FA82-445C-83F7-BB9ED38239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54DB70D-4B03-4ED3-9AD5-A75F569CDA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E74-C505-4024-8594-E4F33BD905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0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EE332C6-020D-450D-9899-2E4CE9FB7D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A73F4BC-31CE-44B7-AC50-159C4FD72D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152D1-4003-43CC-A4E9-A962977B6E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68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2038AD1-6BD2-423E-8220-39DFEAFAED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1E00CE21-A80E-467E-ABBA-3222D3C641F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3311-ADBC-46A3-8548-0739DCF654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868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6496C80-8A9E-4B4E-843C-69D3AC9DAA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F428406-8FD9-465E-B025-0A0469D1C9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26F8-CA4F-4741-9B2B-673BA96380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245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84F8E62-2CD1-4BB1-812A-65D3638B6B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0D786AC-F458-4EC8-B365-46AD5FB00F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B6BE-E0AC-4B66-B15C-BBECA3BBA4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05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CC19A18-7A17-4E9E-9EB9-DA141215F3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AB643E61-BD47-4221-B6B4-0A8B6676E3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9799-A4A0-45E1-BE28-ECC5662A64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60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B6E5C85-A165-4399-88F5-9CC4502D2F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644A6FD-3210-4E9D-8178-A3C220BB55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502B-4684-4C8F-8BCB-CA48FEF3F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606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03D24AE-60FE-46C1-A51D-63FB5D005C0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B755C88-F1CF-4C21-BA95-1033CAEE87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9798C-86C3-4BFC-91A8-9FB37E6FA5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757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51E73536-5845-4116-8FC9-9D4F185D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grpSp>
        <p:nvGrpSpPr>
          <p:cNvPr id="1027" name="Group 2">
            <a:extLst>
              <a:ext uri="{FF2B5EF4-FFF2-40B4-BE49-F238E27FC236}">
                <a16:creationId xmlns:a16="http://schemas.microsoft.com/office/drawing/2014/main" id="{1DD78296-C097-44D8-99DA-4FE9708D07FA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1679575"/>
            <a:ext cx="8721725" cy="1328738"/>
            <a:chOff x="133" y="1058"/>
            <a:chExt cx="5494" cy="837"/>
          </a:xfrm>
        </p:grpSpPr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4CCED90E-569C-4411-8742-A73BB0CA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149"/>
              <a:ext cx="1811" cy="449"/>
            </a:xfrm>
            <a:custGeom>
              <a:avLst/>
              <a:gdLst>
                <a:gd name="T0" fmla="*/ 32 w 2706"/>
                <a:gd name="T1" fmla="*/ 0 h 640"/>
                <a:gd name="T2" fmla="*/ 32 w 2706"/>
                <a:gd name="T3" fmla="*/ 0 h 640"/>
                <a:gd name="T4" fmla="*/ 31 w 2706"/>
                <a:gd name="T5" fmla="*/ 1 h 640"/>
                <a:gd name="T6" fmla="*/ 30 w 2706"/>
                <a:gd name="T7" fmla="*/ 1 h 640"/>
                <a:gd name="T8" fmla="*/ 28 w 2706"/>
                <a:gd name="T9" fmla="*/ 1 h 640"/>
                <a:gd name="T10" fmla="*/ 27 w 2706"/>
                <a:gd name="T11" fmla="*/ 2 h 640"/>
                <a:gd name="T12" fmla="*/ 25 w 2706"/>
                <a:gd name="T13" fmla="*/ 2 h 640"/>
                <a:gd name="T14" fmla="*/ 24 w 2706"/>
                <a:gd name="T15" fmla="*/ 3 h 640"/>
                <a:gd name="T16" fmla="*/ 22 w 2706"/>
                <a:gd name="T17" fmla="*/ 4 h 640"/>
                <a:gd name="T18" fmla="*/ 21 w 2706"/>
                <a:gd name="T19" fmla="*/ 4 h 640"/>
                <a:gd name="T20" fmla="*/ 21 w 2706"/>
                <a:gd name="T21" fmla="*/ 4 h 640"/>
                <a:gd name="T22" fmla="*/ 17 w 2706"/>
                <a:gd name="T23" fmla="*/ 6 h 640"/>
                <a:gd name="T24" fmla="*/ 15 w 2706"/>
                <a:gd name="T25" fmla="*/ 6 h 640"/>
                <a:gd name="T26" fmla="*/ 12 w 2706"/>
                <a:gd name="T27" fmla="*/ 7 h 640"/>
                <a:gd name="T28" fmla="*/ 9 w 2706"/>
                <a:gd name="T29" fmla="*/ 8 h 640"/>
                <a:gd name="T30" fmla="*/ 7 w 2706"/>
                <a:gd name="T31" fmla="*/ 9 h 640"/>
                <a:gd name="T32" fmla="*/ 5 w 2706"/>
                <a:gd name="T33" fmla="*/ 10 h 640"/>
                <a:gd name="T34" fmla="*/ 2 w 2706"/>
                <a:gd name="T35" fmla="*/ 10 h 640"/>
                <a:gd name="T36" fmla="*/ 0 w 2706"/>
                <a:gd name="T37" fmla="*/ 11 h 640"/>
                <a:gd name="T38" fmla="*/ 0 w 2706"/>
                <a:gd name="T39" fmla="*/ 11 h 640"/>
                <a:gd name="T40" fmla="*/ 1 w 2706"/>
                <a:gd name="T41" fmla="*/ 11 h 640"/>
                <a:gd name="T42" fmla="*/ 3 w 2706"/>
                <a:gd name="T43" fmla="*/ 12 h 640"/>
                <a:gd name="T44" fmla="*/ 5 w 2706"/>
                <a:gd name="T45" fmla="*/ 12 h 640"/>
                <a:gd name="T46" fmla="*/ 6 w 2706"/>
                <a:gd name="T47" fmla="*/ 13 h 640"/>
                <a:gd name="T48" fmla="*/ 7 w 2706"/>
                <a:gd name="T49" fmla="*/ 13 h 640"/>
                <a:gd name="T50" fmla="*/ 9 w 2706"/>
                <a:gd name="T51" fmla="*/ 13 h 640"/>
                <a:gd name="T52" fmla="*/ 10 w 2706"/>
                <a:gd name="T53" fmla="*/ 13 h 640"/>
                <a:gd name="T54" fmla="*/ 11 w 2706"/>
                <a:gd name="T55" fmla="*/ 13 h 640"/>
                <a:gd name="T56" fmla="*/ 12 w 2706"/>
                <a:gd name="T57" fmla="*/ 13 h 640"/>
                <a:gd name="T58" fmla="*/ 14 w 2706"/>
                <a:gd name="T59" fmla="*/ 13 h 640"/>
                <a:gd name="T60" fmla="*/ 15 w 2706"/>
                <a:gd name="T61" fmla="*/ 13 h 640"/>
                <a:gd name="T62" fmla="*/ 15 w 2706"/>
                <a:gd name="T63" fmla="*/ 13 h 640"/>
                <a:gd name="T64" fmla="*/ 17 w 2706"/>
                <a:gd name="T65" fmla="*/ 13 h 640"/>
                <a:gd name="T66" fmla="*/ 18 w 2706"/>
                <a:gd name="T67" fmla="*/ 13 h 640"/>
                <a:gd name="T68" fmla="*/ 19 w 2706"/>
                <a:gd name="T69" fmla="*/ 13 h 640"/>
                <a:gd name="T70" fmla="*/ 20 w 2706"/>
                <a:gd name="T71" fmla="*/ 13 h 640"/>
                <a:gd name="T72" fmla="*/ 21 w 2706"/>
                <a:gd name="T73" fmla="*/ 13 h 640"/>
                <a:gd name="T74" fmla="*/ 22 w 2706"/>
                <a:gd name="T75" fmla="*/ 13 h 640"/>
                <a:gd name="T76" fmla="*/ 23 w 2706"/>
                <a:gd name="T77" fmla="*/ 13 h 640"/>
                <a:gd name="T78" fmla="*/ 23 w 2706"/>
                <a:gd name="T79" fmla="*/ 12 h 640"/>
                <a:gd name="T80" fmla="*/ 25 w 2706"/>
                <a:gd name="T81" fmla="*/ 12 h 640"/>
                <a:gd name="T82" fmla="*/ 25 w 2706"/>
                <a:gd name="T83" fmla="*/ 12 h 640"/>
                <a:gd name="T84" fmla="*/ 26 w 2706"/>
                <a:gd name="T85" fmla="*/ 11 h 640"/>
                <a:gd name="T86" fmla="*/ 27 w 2706"/>
                <a:gd name="T87" fmla="*/ 11 h 640"/>
                <a:gd name="T88" fmla="*/ 27 w 2706"/>
                <a:gd name="T89" fmla="*/ 11 h 640"/>
                <a:gd name="T90" fmla="*/ 29 w 2706"/>
                <a:gd name="T91" fmla="*/ 10 h 640"/>
                <a:gd name="T92" fmla="*/ 29 w 2706"/>
                <a:gd name="T93" fmla="*/ 10 h 640"/>
                <a:gd name="T94" fmla="*/ 30 w 2706"/>
                <a:gd name="T95" fmla="*/ 9 h 640"/>
                <a:gd name="T96" fmla="*/ 31 w 2706"/>
                <a:gd name="T97" fmla="*/ 9 h 640"/>
                <a:gd name="T98" fmla="*/ 33 w 2706"/>
                <a:gd name="T99" fmla="*/ 8 h 640"/>
                <a:gd name="T100" fmla="*/ 33 w 2706"/>
                <a:gd name="T101" fmla="*/ 8 h 640"/>
                <a:gd name="T102" fmla="*/ 33 w 2706"/>
                <a:gd name="T103" fmla="*/ 8 h 640"/>
                <a:gd name="T104" fmla="*/ 33 w 2706"/>
                <a:gd name="T105" fmla="*/ 8 h 640"/>
                <a:gd name="T106" fmla="*/ 33 w 2706"/>
                <a:gd name="T107" fmla="*/ 0 h 640"/>
                <a:gd name="T108" fmla="*/ 33 w 2706"/>
                <a:gd name="T109" fmla="*/ 0 h 640"/>
                <a:gd name="T110" fmla="*/ 32 w 2706"/>
                <a:gd name="T111" fmla="*/ 0 h 640"/>
                <a:gd name="T112" fmla="*/ 32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38D33FF0-38FA-46CA-8498-2DAEFD1E9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069"/>
              <a:ext cx="3491" cy="534"/>
            </a:xfrm>
            <a:custGeom>
              <a:avLst/>
              <a:gdLst>
                <a:gd name="T0" fmla="*/ 63 w 5216"/>
                <a:gd name="T1" fmla="*/ 14 h 762"/>
                <a:gd name="T2" fmla="*/ 60 w 5216"/>
                <a:gd name="T3" fmla="*/ 14 h 762"/>
                <a:gd name="T4" fmla="*/ 54 w 5216"/>
                <a:gd name="T5" fmla="*/ 13 h 762"/>
                <a:gd name="T6" fmla="*/ 48 w 5216"/>
                <a:gd name="T7" fmla="*/ 10 h 762"/>
                <a:gd name="T8" fmla="*/ 39 w 5216"/>
                <a:gd name="T9" fmla="*/ 8 h 762"/>
                <a:gd name="T10" fmla="*/ 35 w 5216"/>
                <a:gd name="T11" fmla="*/ 6 h 762"/>
                <a:gd name="T12" fmla="*/ 32 w 5216"/>
                <a:gd name="T13" fmla="*/ 5 h 762"/>
                <a:gd name="T14" fmla="*/ 29 w 5216"/>
                <a:gd name="T15" fmla="*/ 4 h 762"/>
                <a:gd name="T16" fmla="*/ 26 w 5216"/>
                <a:gd name="T17" fmla="*/ 3 h 762"/>
                <a:gd name="T18" fmla="*/ 23 w 5216"/>
                <a:gd name="T19" fmla="*/ 2 h 762"/>
                <a:gd name="T20" fmla="*/ 21 w 5216"/>
                <a:gd name="T21" fmla="*/ 1 h 762"/>
                <a:gd name="T22" fmla="*/ 16 w 5216"/>
                <a:gd name="T23" fmla="*/ 1 h 762"/>
                <a:gd name="T24" fmla="*/ 11 w 5216"/>
                <a:gd name="T25" fmla="*/ 1 h 762"/>
                <a:gd name="T26" fmla="*/ 7 w 5216"/>
                <a:gd name="T27" fmla="*/ 0 h 762"/>
                <a:gd name="T28" fmla="*/ 4 w 5216"/>
                <a:gd name="T29" fmla="*/ 1 h 762"/>
                <a:gd name="T30" fmla="*/ 1 w 5216"/>
                <a:gd name="T31" fmla="*/ 1 h 762"/>
                <a:gd name="T32" fmla="*/ 0 w 5216"/>
                <a:gd name="T33" fmla="*/ 1 h 762"/>
                <a:gd name="T34" fmla="*/ 4 w 5216"/>
                <a:gd name="T35" fmla="*/ 2 h 762"/>
                <a:gd name="T36" fmla="*/ 7 w 5216"/>
                <a:gd name="T37" fmla="*/ 3 h 762"/>
                <a:gd name="T38" fmla="*/ 12 w 5216"/>
                <a:gd name="T39" fmla="*/ 4 h 762"/>
                <a:gd name="T40" fmla="*/ 17 w 5216"/>
                <a:gd name="T41" fmla="*/ 6 h 762"/>
                <a:gd name="T42" fmla="*/ 21 w 5216"/>
                <a:gd name="T43" fmla="*/ 8 h 762"/>
                <a:gd name="T44" fmla="*/ 29 w 5216"/>
                <a:gd name="T45" fmla="*/ 11 h 762"/>
                <a:gd name="T46" fmla="*/ 33 w 5216"/>
                <a:gd name="T47" fmla="*/ 12 h 762"/>
                <a:gd name="T48" fmla="*/ 36 w 5216"/>
                <a:gd name="T49" fmla="*/ 13 h 762"/>
                <a:gd name="T50" fmla="*/ 39 w 5216"/>
                <a:gd name="T51" fmla="*/ 13 h 762"/>
                <a:gd name="T52" fmla="*/ 42 w 5216"/>
                <a:gd name="T53" fmla="*/ 14 h 762"/>
                <a:gd name="T54" fmla="*/ 46 w 5216"/>
                <a:gd name="T55" fmla="*/ 14 h 762"/>
                <a:gd name="T56" fmla="*/ 48 w 5216"/>
                <a:gd name="T57" fmla="*/ 15 h 762"/>
                <a:gd name="T58" fmla="*/ 51 w 5216"/>
                <a:gd name="T59" fmla="*/ 15 h 762"/>
                <a:gd name="T60" fmla="*/ 53 w 5216"/>
                <a:gd name="T61" fmla="*/ 15 h 762"/>
                <a:gd name="T62" fmla="*/ 55 w 5216"/>
                <a:gd name="T63" fmla="*/ 15 h 762"/>
                <a:gd name="T64" fmla="*/ 58 w 5216"/>
                <a:gd name="T65" fmla="*/ 15 h 762"/>
                <a:gd name="T66" fmla="*/ 60 w 5216"/>
                <a:gd name="T67" fmla="*/ 15 h 762"/>
                <a:gd name="T68" fmla="*/ 62 w 5216"/>
                <a:gd name="T69" fmla="*/ 15 h 762"/>
                <a:gd name="T70" fmla="*/ 63 w 5216"/>
                <a:gd name="T71" fmla="*/ 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4D10C093-5895-4FD7-8FBF-1AF3264A9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076"/>
              <a:ext cx="3443" cy="487"/>
            </a:xfrm>
            <a:custGeom>
              <a:avLst/>
              <a:gdLst>
                <a:gd name="T0" fmla="*/ 0 w 5144"/>
                <a:gd name="T1" fmla="*/ 1 h 694"/>
                <a:gd name="T2" fmla="*/ 0 w 5144"/>
                <a:gd name="T3" fmla="*/ 1 h 694"/>
                <a:gd name="T4" fmla="*/ 1 w 5144"/>
                <a:gd name="T5" fmla="*/ 1 h 694"/>
                <a:gd name="T6" fmla="*/ 1 w 5144"/>
                <a:gd name="T7" fmla="*/ 1 h 694"/>
                <a:gd name="T8" fmla="*/ 2 w 5144"/>
                <a:gd name="T9" fmla="*/ 1 h 694"/>
                <a:gd name="T10" fmla="*/ 3 w 5144"/>
                <a:gd name="T11" fmla="*/ 1 h 694"/>
                <a:gd name="T12" fmla="*/ 3 w 5144"/>
                <a:gd name="T13" fmla="*/ 1 h 694"/>
                <a:gd name="T14" fmla="*/ 5 w 5144"/>
                <a:gd name="T15" fmla="*/ 1 h 694"/>
                <a:gd name="T16" fmla="*/ 5 w 5144"/>
                <a:gd name="T17" fmla="*/ 1 h 694"/>
                <a:gd name="T18" fmla="*/ 7 w 5144"/>
                <a:gd name="T19" fmla="*/ 1 h 694"/>
                <a:gd name="T20" fmla="*/ 8 w 5144"/>
                <a:gd name="T21" fmla="*/ 1 h 694"/>
                <a:gd name="T22" fmla="*/ 9 w 5144"/>
                <a:gd name="T23" fmla="*/ 1 h 694"/>
                <a:gd name="T24" fmla="*/ 11 w 5144"/>
                <a:gd name="T25" fmla="*/ 0 h 694"/>
                <a:gd name="T26" fmla="*/ 13 w 5144"/>
                <a:gd name="T27" fmla="*/ 1 h 694"/>
                <a:gd name="T28" fmla="*/ 15 w 5144"/>
                <a:gd name="T29" fmla="*/ 1 h 694"/>
                <a:gd name="T30" fmla="*/ 17 w 5144"/>
                <a:gd name="T31" fmla="*/ 1 h 694"/>
                <a:gd name="T32" fmla="*/ 18 w 5144"/>
                <a:gd name="T33" fmla="*/ 1 h 694"/>
                <a:gd name="T34" fmla="*/ 21 w 5144"/>
                <a:gd name="T35" fmla="*/ 1 h 694"/>
                <a:gd name="T36" fmla="*/ 23 w 5144"/>
                <a:gd name="T37" fmla="*/ 1 h 694"/>
                <a:gd name="T38" fmla="*/ 26 w 5144"/>
                <a:gd name="T39" fmla="*/ 1 h 694"/>
                <a:gd name="T40" fmla="*/ 28 w 5144"/>
                <a:gd name="T41" fmla="*/ 2 h 694"/>
                <a:gd name="T42" fmla="*/ 31 w 5144"/>
                <a:gd name="T43" fmla="*/ 3 h 694"/>
                <a:gd name="T44" fmla="*/ 34 w 5144"/>
                <a:gd name="T45" fmla="*/ 4 h 694"/>
                <a:gd name="T46" fmla="*/ 37 w 5144"/>
                <a:gd name="T47" fmla="*/ 4 h 694"/>
                <a:gd name="T48" fmla="*/ 40 w 5144"/>
                <a:gd name="T49" fmla="*/ 6 h 694"/>
                <a:gd name="T50" fmla="*/ 44 w 5144"/>
                <a:gd name="T51" fmla="*/ 6 h 694"/>
                <a:gd name="T52" fmla="*/ 47 w 5144"/>
                <a:gd name="T53" fmla="*/ 8 h 694"/>
                <a:gd name="T54" fmla="*/ 50 w 5144"/>
                <a:gd name="T55" fmla="*/ 9 h 694"/>
                <a:gd name="T56" fmla="*/ 54 w 5144"/>
                <a:gd name="T57" fmla="*/ 11 h 694"/>
                <a:gd name="T58" fmla="*/ 58 w 5144"/>
                <a:gd name="T59" fmla="*/ 13 h 694"/>
                <a:gd name="T60" fmla="*/ 62 w 5144"/>
                <a:gd name="T61" fmla="*/ 1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9BB98967-4E56-46D9-BCA5-B4E66C67D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068"/>
              <a:ext cx="2083" cy="409"/>
            </a:xfrm>
            <a:custGeom>
              <a:avLst/>
              <a:gdLst>
                <a:gd name="T0" fmla="*/ 0 w 3112"/>
                <a:gd name="T1" fmla="*/ 12 h 584"/>
                <a:gd name="T2" fmla="*/ 0 w 3112"/>
                <a:gd name="T3" fmla="*/ 12 h 584"/>
                <a:gd name="T4" fmla="*/ 1 w 3112"/>
                <a:gd name="T5" fmla="*/ 11 h 584"/>
                <a:gd name="T6" fmla="*/ 4 w 3112"/>
                <a:gd name="T7" fmla="*/ 10 h 584"/>
                <a:gd name="T8" fmla="*/ 6 w 3112"/>
                <a:gd name="T9" fmla="*/ 9 h 584"/>
                <a:gd name="T10" fmla="*/ 9 w 3112"/>
                <a:gd name="T11" fmla="*/ 8 h 584"/>
                <a:gd name="T12" fmla="*/ 11 w 3112"/>
                <a:gd name="T13" fmla="*/ 7 h 584"/>
                <a:gd name="T14" fmla="*/ 14 w 3112"/>
                <a:gd name="T15" fmla="*/ 6 h 584"/>
                <a:gd name="T16" fmla="*/ 17 w 3112"/>
                <a:gd name="T17" fmla="*/ 6 h 584"/>
                <a:gd name="T18" fmla="*/ 20 w 3112"/>
                <a:gd name="T19" fmla="*/ 4 h 584"/>
                <a:gd name="T20" fmla="*/ 23 w 3112"/>
                <a:gd name="T21" fmla="*/ 3 h 584"/>
                <a:gd name="T22" fmla="*/ 26 w 3112"/>
                <a:gd name="T23" fmla="*/ 2 h 584"/>
                <a:gd name="T24" fmla="*/ 27 w 3112"/>
                <a:gd name="T25" fmla="*/ 2 h 584"/>
                <a:gd name="T26" fmla="*/ 29 w 3112"/>
                <a:gd name="T27" fmla="*/ 1 h 584"/>
                <a:gd name="T28" fmla="*/ 31 w 3112"/>
                <a:gd name="T29" fmla="*/ 1 h 584"/>
                <a:gd name="T30" fmla="*/ 32 w 3112"/>
                <a:gd name="T31" fmla="*/ 1 h 584"/>
                <a:gd name="T32" fmla="*/ 33 w 3112"/>
                <a:gd name="T33" fmla="*/ 1 h 584"/>
                <a:gd name="T34" fmla="*/ 35 w 3112"/>
                <a:gd name="T35" fmla="*/ 1 h 584"/>
                <a:gd name="T36" fmla="*/ 36 w 3112"/>
                <a:gd name="T37" fmla="*/ 1 h 584"/>
                <a:gd name="T38" fmla="*/ 3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7" name="Freeform 7">
              <a:extLst>
                <a:ext uri="{FF2B5EF4-FFF2-40B4-BE49-F238E27FC236}">
                  <a16:creationId xmlns:a16="http://schemas.microsoft.com/office/drawing/2014/main" id="{56A1A496-5547-4D80-ABF6-6B9ACE72F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1058"/>
              <a:ext cx="5494" cy="837"/>
            </a:xfrm>
            <a:custGeom>
              <a:avLst/>
              <a:gdLst>
                <a:gd name="T0" fmla="*/ 101 w 8196"/>
                <a:gd name="T1" fmla="*/ 11 h 1192"/>
                <a:gd name="T2" fmla="*/ 99 w 8196"/>
                <a:gd name="T3" fmla="*/ 12 h 1192"/>
                <a:gd name="T4" fmla="*/ 97 w 8196"/>
                <a:gd name="T5" fmla="*/ 13 h 1192"/>
                <a:gd name="T6" fmla="*/ 95 w 8196"/>
                <a:gd name="T7" fmla="*/ 13 h 1192"/>
                <a:gd name="T8" fmla="*/ 92 w 8196"/>
                <a:gd name="T9" fmla="*/ 14 h 1192"/>
                <a:gd name="T10" fmla="*/ 90 w 8196"/>
                <a:gd name="T11" fmla="*/ 15 h 1192"/>
                <a:gd name="T12" fmla="*/ 87 w 8196"/>
                <a:gd name="T13" fmla="*/ 15 h 1192"/>
                <a:gd name="T14" fmla="*/ 84 w 8196"/>
                <a:gd name="T15" fmla="*/ 15 h 1192"/>
                <a:gd name="T16" fmla="*/ 81 w 8196"/>
                <a:gd name="T17" fmla="*/ 15 h 1192"/>
                <a:gd name="T18" fmla="*/ 78 w 8196"/>
                <a:gd name="T19" fmla="*/ 15 h 1192"/>
                <a:gd name="T20" fmla="*/ 74 w 8196"/>
                <a:gd name="T21" fmla="*/ 15 h 1192"/>
                <a:gd name="T22" fmla="*/ 70 w 8196"/>
                <a:gd name="T23" fmla="*/ 14 h 1192"/>
                <a:gd name="T24" fmla="*/ 66 w 8196"/>
                <a:gd name="T25" fmla="*/ 13 h 1192"/>
                <a:gd name="T26" fmla="*/ 61 w 8196"/>
                <a:gd name="T27" fmla="*/ 12 h 1192"/>
                <a:gd name="T28" fmla="*/ 56 w 8196"/>
                <a:gd name="T29" fmla="*/ 10 h 1192"/>
                <a:gd name="T30" fmla="*/ 51 w 8196"/>
                <a:gd name="T31" fmla="*/ 8 h 1192"/>
                <a:gd name="T32" fmla="*/ 44 w 8196"/>
                <a:gd name="T33" fmla="*/ 6 h 1192"/>
                <a:gd name="T34" fmla="*/ 42 w 8196"/>
                <a:gd name="T35" fmla="*/ 5 h 1192"/>
                <a:gd name="T36" fmla="*/ 36 w 8196"/>
                <a:gd name="T37" fmla="*/ 3 h 1192"/>
                <a:gd name="T38" fmla="*/ 31 w 8196"/>
                <a:gd name="T39" fmla="*/ 2 h 1192"/>
                <a:gd name="T40" fmla="*/ 26 w 8196"/>
                <a:gd name="T41" fmla="*/ 1 h 1192"/>
                <a:gd name="T42" fmla="*/ 22 w 8196"/>
                <a:gd name="T43" fmla="*/ 1 h 1192"/>
                <a:gd name="T44" fmla="*/ 18 w 8196"/>
                <a:gd name="T45" fmla="*/ 0 h 1192"/>
                <a:gd name="T46" fmla="*/ 14 w 8196"/>
                <a:gd name="T47" fmla="*/ 1 h 1192"/>
                <a:gd name="T48" fmla="*/ 11 w 8196"/>
                <a:gd name="T49" fmla="*/ 1 h 1192"/>
                <a:gd name="T50" fmla="*/ 9 w 8196"/>
                <a:gd name="T51" fmla="*/ 1 h 1192"/>
                <a:gd name="T52" fmla="*/ 6 w 8196"/>
                <a:gd name="T53" fmla="*/ 1 h 1192"/>
                <a:gd name="T54" fmla="*/ 5 w 8196"/>
                <a:gd name="T55" fmla="*/ 2 h 1192"/>
                <a:gd name="T56" fmla="*/ 3 w 8196"/>
                <a:gd name="T57" fmla="*/ 3 h 1192"/>
                <a:gd name="T58" fmla="*/ 2 w 8196"/>
                <a:gd name="T59" fmla="*/ 4 h 1192"/>
                <a:gd name="T60" fmla="*/ 1 w 8196"/>
                <a:gd name="T61" fmla="*/ 4 h 1192"/>
                <a:gd name="T62" fmla="*/ 0 w 8196"/>
                <a:gd name="T63" fmla="*/ 5 h 1192"/>
                <a:gd name="T64" fmla="*/ 101 w 8196"/>
                <a:gd name="T65" fmla="*/ 24 h 1192"/>
                <a:gd name="T66" fmla="*/ 101 w 8196"/>
                <a:gd name="T67" fmla="*/ 24 h 1192"/>
                <a:gd name="T68" fmla="*/ 101 w 8196"/>
                <a:gd name="T69" fmla="*/ 11 h 1192"/>
                <a:gd name="T70" fmla="*/ 101 w 8196"/>
                <a:gd name="T71" fmla="*/ 11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8" name="Rectangle 8">
            <a:extLst>
              <a:ext uri="{FF2B5EF4-FFF2-40B4-BE49-F238E27FC236}">
                <a16:creationId xmlns:a16="http://schemas.microsoft.com/office/drawing/2014/main" id="{329D18B3-D49D-4700-BDC9-147E89976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7275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</a:p>
          <a:p>
            <a:pPr lvl="0"/>
            <a:r>
              <a:rPr lang="en-GB" altLang="ja-JP"/>
              <a:t>9</a:t>
            </a:r>
            <a:r>
              <a:rPr lang="ja-JP" altLang="en-GB"/>
              <a:t>レベル目のアウトラインマスター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1A7BC1E0-7EC0-45BD-8812-E8DAAE25C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80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タイトルテキストの書式を編集するにはクリックします。マスター タイトルの書式設定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8D05A55-C7D8-452A-98CB-8F346F518F3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4600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1031" name="Text Box 11">
            <a:extLst>
              <a:ext uri="{FF2B5EF4-FFF2-40B4-BE49-F238E27FC236}">
                <a16:creationId xmlns:a16="http://schemas.microsoft.com/office/drawing/2014/main" id="{8969F864-D547-49D6-A8D3-5A1CFBE5A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888F16F0-9BE7-4E04-90AA-69547F60B1F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6046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7EDBA77C-1CF2-4ECE-8A82-CB59E7F1F0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2">
            <a:extLst>
              <a:ext uri="{FF2B5EF4-FFF2-40B4-BE49-F238E27FC236}">
                <a16:creationId xmlns:a16="http://schemas.microsoft.com/office/drawing/2014/main" id="{C225517C-8418-4B16-B85C-F9824877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387600"/>
            <a:ext cx="297021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">
            <a:extLst>
              <a:ext uri="{FF2B5EF4-FFF2-40B4-BE49-F238E27FC236}">
                <a16:creationId xmlns:a16="http://schemas.microsoft.com/office/drawing/2014/main" id="{6F8584A4-BF47-49DF-B241-95F63FEA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560388"/>
            <a:ext cx="817086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</a:t>
            </a:r>
            <a:r>
              <a:rPr lang="ja-JP" altLang="en-US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レディメイド：</a:t>
            </a:r>
            <a:r>
              <a:rPr lang="ja-JP" altLang="en-US" sz="2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マスクケース</a:t>
            </a:r>
            <a:r>
              <a:rPr lang="ja-JP" altLang="en-US" sz="20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W</a:t>
            </a:r>
            <a:r>
              <a:rPr lang="ja-JP" altLang="en-US" sz="20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ﾎﾟｹｯﾄﾀｲﾌﾟ） </a:t>
            </a: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</a:t>
            </a:r>
          </a:p>
        </p:txBody>
      </p:sp>
      <p:sp>
        <p:nvSpPr>
          <p:cNvPr id="5124" name="Line 2">
            <a:extLst>
              <a:ext uri="{FF2B5EF4-FFF2-40B4-BE49-F238E27FC236}">
                <a16:creationId xmlns:a16="http://schemas.microsoft.com/office/drawing/2014/main" id="{BD7BE4C6-4533-4DA3-A4D5-E6BFC9EC5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21388"/>
            <a:ext cx="8207375" cy="1587"/>
          </a:xfrm>
          <a:prstGeom prst="line">
            <a:avLst/>
          </a:prstGeom>
          <a:noFill/>
          <a:ln w="9360">
            <a:solidFill>
              <a:srgbClr val="31B6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7E6467A-0927-411E-9F49-CD794674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6092825"/>
            <a:ext cx="47164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338-0004</a:t>
            </a: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埼玉県さいたま市中央区本町西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4-16-15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048-853-5221</a:t>
            </a:r>
          </a:p>
        </p:txBody>
      </p:sp>
      <p:sp>
        <p:nvSpPr>
          <p:cNvPr id="5126" name="Rectangle 4">
            <a:extLst>
              <a:ext uri="{FF2B5EF4-FFF2-40B4-BE49-F238E27FC236}">
                <a16:creationId xmlns:a16="http://schemas.microsoft.com/office/drawing/2014/main" id="{D689C4F5-F0A1-47DD-B7DA-D020BF2DC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365625"/>
            <a:ext cx="3522662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ｻｲｽﾞ：</a:t>
            </a:r>
            <a:r>
              <a:rPr lang="en-US" altLang="ja-JP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 Ｗ110×</a:t>
            </a:r>
            <a:r>
              <a:rPr lang="ja-JP" altLang="ja-JP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Ｈ</a:t>
            </a:r>
            <a:r>
              <a:rPr lang="en-US" altLang="ja-JP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220</a:t>
            </a:r>
            <a:r>
              <a:rPr lang="ja-JP" altLang="ja-JP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㎜</a:t>
            </a:r>
            <a:r>
              <a:rPr lang="ja-JP" altLang="en-US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（展開時　</a:t>
            </a:r>
            <a:r>
              <a:rPr lang="en-US" altLang="ja-JP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W220×H220</a:t>
            </a:r>
            <a:r>
              <a:rPr lang="ja-JP" altLang="en-US" sz="1200">
                <a:solidFill>
                  <a:srgbClr val="00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㎜）</a:t>
            </a:r>
            <a:endParaRPr lang="en-US" altLang="ja-JP" sz="1200">
              <a:solidFill>
                <a:srgbClr val="000000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素材：</a:t>
            </a:r>
            <a:r>
              <a:rPr lang="ja-JP" altLang="ja-JP" sz="1200" b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抗菌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（ﾎﾟﾘﾌﾟﾛﾋﾟﾚﾝ）半透明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0.2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㎜厚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印刷：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UV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ｵﾌｾｯﾄ印刷　白＋４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＋抗菌ﾆｽ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梱包：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納期</a:t>
            </a: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ご入金確認後　営業日</a:t>
            </a:r>
            <a: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日で発送</a:t>
            </a:r>
            <a:br>
              <a:rPr lang="en-US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ja-JP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生産地：日本　埼玉県</a:t>
            </a:r>
          </a:p>
        </p:txBody>
      </p:sp>
      <p:pic>
        <p:nvPicPr>
          <p:cNvPr id="5127" name="Picture 6">
            <a:extLst>
              <a:ext uri="{FF2B5EF4-FFF2-40B4-BE49-F238E27FC236}">
                <a16:creationId xmlns:a16="http://schemas.microsoft.com/office/drawing/2014/main" id="{5A1D96F3-6679-4E09-AB34-11C194170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288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587DB84E-1C83-4276-9ECF-31B1A852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22338"/>
            <a:ext cx="3527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図 2">
            <a:extLst>
              <a:ext uri="{FF2B5EF4-FFF2-40B4-BE49-F238E27FC236}">
                <a16:creationId xmlns:a16="http://schemas.microsoft.com/office/drawing/2014/main" id="{9E96CB24-15C8-4916-B7E8-3E21938B7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14538"/>
            <a:ext cx="236855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図 13">
            <a:extLst>
              <a:ext uri="{FF2B5EF4-FFF2-40B4-BE49-F238E27FC236}">
                <a16:creationId xmlns:a16="http://schemas.microsoft.com/office/drawing/2014/main" id="{B25CBB27-ADA0-455A-9627-E2C941C6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908550"/>
            <a:ext cx="21367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図 14">
            <a:extLst>
              <a:ext uri="{FF2B5EF4-FFF2-40B4-BE49-F238E27FC236}">
                <a16:creationId xmlns:a16="http://schemas.microsoft.com/office/drawing/2014/main" id="{6D740777-D7A9-429D-A093-64AF80F68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4927600"/>
            <a:ext cx="1362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テキスト ボックス 15">
            <a:extLst>
              <a:ext uri="{FF2B5EF4-FFF2-40B4-BE49-F238E27FC236}">
                <a16:creationId xmlns:a16="http://schemas.microsoft.com/office/drawing/2014/main" id="{E1105DBB-2A35-40B8-9DDF-A22F1E88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233988"/>
            <a:ext cx="42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肌色</a:t>
            </a:r>
          </a:p>
        </p:txBody>
      </p:sp>
      <p:sp>
        <p:nvSpPr>
          <p:cNvPr id="5133" name="テキスト ボックス 16">
            <a:extLst>
              <a:ext uri="{FF2B5EF4-FFF2-40B4-BE49-F238E27FC236}">
                <a16:creationId xmlns:a16="http://schemas.microsoft.com/office/drawing/2014/main" id="{E6744230-A2A0-47F9-82A2-FAD3538E7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0" y="5243513"/>
            <a:ext cx="42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茶色</a:t>
            </a:r>
          </a:p>
        </p:txBody>
      </p:sp>
      <p:sp>
        <p:nvSpPr>
          <p:cNvPr id="5134" name="テキスト ボックス 17">
            <a:extLst>
              <a:ext uri="{FF2B5EF4-FFF2-40B4-BE49-F238E27FC236}">
                <a16:creationId xmlns:a16="http://schemas.microsoft.com/office/drawing/2014/main" id="{A90BA03D-B1A6-4A64-B36C-087B5C6A1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5278438"/>
            <a:ext cx="668337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色</a:t>
            </a:r>
            <a:br>
              <a:rPr kumimoji="1" lang="en-US" altLang="ja-JP"/>
            </a:br>
            <a:r>
              <a:rPr kumimoji="1" lang="en-US" altLang="ja-JP"/>
              <a:t>2</a:t>
            </a:r>
            <a:r>
              <a:rPr kumimoji="1" lang="ja-JP" altLang="en-US"/>
              <a:t>種</a:t>
            </a:r>
          </a:p>
        </p:txBody>
      </p:sp>
      <p:sp>
        <p:nvSpPr>
          <p:cNvPr id="5135" name="Rectangle 5">
            <a:extLst>
              <a:ext uri="{FF2B5EF4-FFF2-40B4-BE49-F238E27FC236}">
                <a16:creationId xmlns:a16="http://schemas.microsoft.com/office/drawing/2014/main" id="{853B5AFC-B48D-42CE-A44B-3D0C6A33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263" y="2832100"/>
            <a:ext cx="344646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当社メリット：</a:t>
            </a:r>
            <a:r>
              <a:rPr lang="en-US" altLang="ja-JP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SIAA</a:t>
            </a:r>
            <a:r>
              <a:rPr lang="ja-JP" altLang="en-US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マーク付</a:t>
            </a:r>
            <a:endParaRPr lang="ja-JP" altLang="ja-JP" sz="16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自社開発「抗菌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」＋抗菌ニスにより、</a:t>
            </a:r>
            <a:r>
              <a:rPr lang="ja-JP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外側も内側もどっちも抗菌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OPP</a:t>
            </a:r>
            <a:r>
              <a:rPr lang="ja-JP" altLang="en-US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袋入や名入のｵﾌﾟｼｮﾝも対応可</a:t>
            </a:r>
            <a:endParaRPr lang="en-US" altLang="ja-JP" sz="16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36" name="Rectangle 7">
            <a:extLst>
              <a:ext uri="{FF2B5EF4-FFF2-40B4-BE49-F238E27FC236}">
                <a16:creationId xmlns:a16="http://schemas.microsoft.com/office/drawing/2014/main" id="{ED4B0ED3-6833-469F-AC0E-E71ECA04F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1276350"/>
            <a:ext cx="4730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商品特徴：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すぐ欲しいに対応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（印刷済　在庫商品設定）</a:t>
            </a:r>
            <a:endParaRPr lang="ja-JP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使用前と使用中の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種を別ポケットに収納可能</a:t>
            </a:r>
            <a:endParaRPr lang="en-US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全国一律送料込み価格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（離島除く）</a:t>
            </a:r>
            <a:endParaRPr lang="ja-JP" altLang="ja-JP" sz="12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137" name="図 6">
            <a:extLst>
              <a:ext uri="{FF2B5EF4-FFF2-40B4-BE49-F238E27FC236}">
                <a16:creationId xmlns:a16="http://schemas.microsoft.com/office/drawing/2014/main" id="{E954C633-53C1-4CE2-9439-EE7B9E07D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998913"/>
            <a:ext cx="130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図 4">
            <a:extLst>
              <a:ext uri="{FF2B5EF4-FFF2-40B4-BE49-F238E27FC236}">
                <a16:creationId xmlns:a16="http://schemas.microsoft.com/office/drawing/2014/main" id="{B1D9C3E3-6908-4137-8EFF-7B1AD9B5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363913"/>
            <a:ext cx="10874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図 26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38EE1152-AE01-46D6-9322-5C438897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014538"/>
            <a:ext cx="11382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ndara"/>
        <a:ea typeface="ＭＳ Ｐゴシック"/>
        <a:cs typeface=""/>
      </a:majorFont>
      <a:minorFont>
        <a:latin typeface="Candar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159</Words>
  <Application>Microsoft Office PowerPoint</Application>
  <PresentationFormat>画面に合わせる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Candara</vt:lpstr>
      <vt:lpstr>Times New Roman</vt:lpstr>
      <vt:lpstr>ＭＳ Ｐ明朝</vt:lpstr>
      <vt:lpstr>HG丸ｺﾞｼｯｸM-PRO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大森 誠</cp:lastModifiedBy>
  <cp:revision>24</cp:revision>
  <cp:lastPrinted>2020-12-17T05:29:53Z</cp:lastPrinted>
  <dcterms:created xsi:type="dcterms:W3CDTF">1601-01-01T00:00:00Z</dcterms:created>
  <dcterms:modified xsi:type="dcterms:W3CDTF">2020-12-19T05:46:32Z</dcterms:modified>
</cp:coreProperties>
</file>